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86933" y="136525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3345092" y="98359"/>
            <a:ext cx="5374878" cy="66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8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8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二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月十七日</a:t>
            </a:r>
            <a:endParaRPr lang="zh-TW" altLang="zh-TW" sz="2800" dirty="0">
              <a:latin typeface="DFKai-SB" panose="03000509000000000000" pitchFamily="65" charset="-120"/>
              <a:ea typeface="DFKai-SB" panose="03000509000000000000" pitchFamily="65" charset="-120"/>
              <a:cs typeface="PMingLiU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3007895" y="1620262"/>
            <a:ext cx="7182935" cy="280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第二十課      小黃狗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solidFill>
                  <a:srgbClr val="FF0000"/>
                </a:solidFill>
                <a:latin typeface="Arial" panose="020B0604020202020204" pitchFamily="34" charset="0"/>
                <a:ea typeface="FZZhongKai-B08" panose="03000509000000000000" pitchFamily="65" charset="-120"/>
                <a:cs typeface="Arial" panose="020B0604020202020204" pitchFamily="34" charset="0"/>
              </a:rPr>
              <a:t>A.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抄寫：第二十課    小黃狗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ea typeface="FZZhongKai-B08" panose="03000509000000000000" pitchFamily="65" charset="-120"/>
                <a:cs typeface="Arial" panose="020B0604020202020204" pitchFamily="34" charset="0"/>
              </a:rPr>
              <a:t>B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ayin" pitchFamily="2" charset="-128"/>
                <a:ea typeface="Fayin" pitchFamily="2" charset="-128"/>
              </a:rPr>
              <a:t>黃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狗   2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可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愛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3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時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候   4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搖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尾巴   5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點頭   6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守門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ea typeface="FZZhongKai-B08" panose="03000509000000000000" pitchFamily="65" charset="-120"/>
                <a:cs typeface="Arial" panose="020B0604020202020204" pitchFamily="34" charset="0"/>
              </a:rPr>
              <a:t>C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20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Arial" panose="020B0604020202020204" pitchFamily="34" charset="0"/>
                <a:ea typeface="FZZhongKai-B08" panose="03000509000000000000" pitchFamily="65" charset="-120"/>
                <a:cs typeface="Arial" panose="020B0604020202020204" pitchFamily="34" charset="0"/>
              </a:rPr>
              <a:t>D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熟讀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第18、19 和 20課文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E78B15C-C9DD-4BEE-AFFF-B1E247E81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473" y="1541995"/>
            <a:ext cx="9544658" cy="3695743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6EF78947-A4D0-4629-9491-DCBCC5C5F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45"/>
            <a:ext cx="12192000" cy="683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78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DFKai-SB</vt:lpstr>
      <vt:lpstr>Fayin</vt:lpstr>
      <vt:lpstr>FZZhongKai-B08</vt:lpstr>
      <vt:lpstr>PMingLiU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61</cp:revision>
  <dcterms:created xsi:type="dcterms:W3CDTF">2021-09-27T08:40:27Z</dcterms:created>
  <dcterms:modified xsi:type="dcterms:W3CDTF">2024-02-17T13:04:32Z</dcterms:modified>
</cp:coreProperties>
</file>